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C5AE-B20A-4053-ADC2-0E56752DDE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6068-A5C1-44B5-97F6-97ACCE44A38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الفحص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السريري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للإصابات الرياضية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المبادئ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العلمية لعلاج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العلاج الكامل للمصاب والعودة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إلى حالته قبل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ولهذا ويجب التصرف بحزم وبدون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ابطاء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 الصراحة التامة والوضوح التام مع المريض ,والفحص الجيد الذي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يبدا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فورا بعد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فليس هناك وقت معين لفحص اللاعب المصاب أفضل من الوقت الذي يلي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مباشرة ,ولهذا يجب عدم التأهل في ذلك حيث انه بمرور الوقت من الممكن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تحدث التهابات مع تورم الجزء المصاب مما يعطي صورة مختلفة عن الحالة والفحص الشامل للإصابة  فور وقوعها من الممكن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يودي إلى اختصار طريقة العلاج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اساسيا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والمبادئ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للفحص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السريري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تتضمن النقاط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كيفية وقوع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بالتفصيل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history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وتشمل وقت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ومكان حدوثها وهل حدثت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نفسها سابقا وعدد مرات حدوثها وكذلك شعور اللاعب وقت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,وهذه المعلومات هي حيث تعطي للمعالج صورة دقيقة وواضحة عن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ويتم تشخيص كثير 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معرفة كيفية وقوعها.</a:t>
            </a:r>
            <a:r>
              <a:rPr lang="ar-IQ" sz="2400" dirty="0"/>
              <a:t> معاينة </a:t>
            </a:r>
            <a:r>
              <a:rPr lang="ar-IQ" sz="2400" dirty="0" err="1"/>
              <a:t>الاصابة</a:t>
            </a:r>
            <a:r>
              <a:rPr lang="ar-IQ" sz="2400" dirty="0"/>
              <a:t> (</a:t>
            </a:r>
            <a:r>
              <a:rPr lang="en-US" sz="2400" dirty="0"/>
              <a:t>inspection</a:t>
            </a:r>
            <a:r>
              <a:rPr lang="ar-IQ" sz="2400" dirty="0"/>
              <a:t>)</a:t>
            </a:r>
            <a:endParaRPr lang="en-US" sz="2400" dirty="0"/>
          </a:p>
          <a:p>
            <a:r>
              <a:rPr lang="ar-IQ" sz="2400" dirty="0" err="1"/>
              <a:t>ان</a:t>
            </a:r>
            <a:r>
              <a:rPr lang="ar-IQ" sz="2400" dirty="0"/>
              <a:t> من القواعد </a:t>
            </a:r>
            <a:r>
              <a:rPr lang="ar-IQ" sz="2400" dirty="0" err="1"/>
              <a:t>الاساسية</a:t>
            </a:r>
            <a:r>
              <a:rPr lang="ar-IQ" sz="2400" dirty="0"/>
              <a:t> في الطب هي موازنة الجزء المصاب بالجزء المناظر له في الجسم لمعرفة تكوين أو بناء اللاعب الطبيعي ,ومن هذه الموازنة نستطيع معرفة وجود التشوه في المنطقة المصابة أو التورم أو </a:t>
            </a:r>
            <a:r>
              <a:rPr lang="ar-IQ" sz="2400" dirty="0" err="1"/>
              <a:t>اية</a:t>
            </a:r>
            <a:r>
              <a:rPr lang="ar-IQ" sz="2400" dirty="0"/>
              <a:t> </a:t>
            </a:r>
            <a:r>
              <a:rPr lang="ar-IQ" sz="2400" dirty="0" err="1"/>
              <a:t>اضرار</a:t>
            </a:r>
            <a:r>
              <a:rPr lang="ar-IQ" sz="2400" dirty="0"/>
              <a:t> حدثت في الجلد مثل الاصفرار أو الاحمرار أو </a:t>
            </a:r>
            <a:r>
              <a:rPr lang="ar-IQ" sz="2400" dirty="0" err="1"/>
              <a:t>الازرقاء</a:t>
            </a:r>
            <a:r>
              <a:rPr lang="ar-IQ" sz="2400" dirty="0"/>
              <a:t> وكذلك  تمزق الجلد ,حيث  </a:t>
            </a:r>
            <a:r>
              <a:rPr lang="ar-IQ" sz="2400" dirty="0" err="1"/>
              <a:t>ان</a:t>
            </a:r>
            <a:r>
              <a:rPr lang="ar-IQ" sz="2400" dirty="0"/>
              <a:t> لون الجلد يعبر عن الحالة الصحية للاعب فالجلد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الاحمر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مثلا  ممكن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يعبر عن حدوث ضربة الشمس أو ناتج عن ضعف وصول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الاوكسجين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إلى منطقة ,والجلد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الاصفر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الشاحب يعبر عن عدم انتظام الدورة الدموية والجلد  يعبر عن قلة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الاوكسجين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.في الدم أو حدوث نزف تحت الجلد .ومن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الامور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يجب ملاحظتها سرعة التنفس (حيث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معدل التنفس للأفراد البالغين هو ما يقارب 13-17 مرة في الدقيقة الواحدة )وكذلك حجم حدقة العين حيث يعبر ذلك عن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الجهاز العصبي وخاصة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الراس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حيث يختلف حجم الحدقة باختلاف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.كما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ايضا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ملاحظة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علامة غير طبيعية في مختلف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انحاء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في مثل هذه الحالة نزع ملابس المصاب.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لمس وجس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Palpation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حيث يمكن معرفة درجة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الالياف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العضلية ومدى عمقها وشدتها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احياناً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كما يمكن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الاحساس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بوجود تموج حيث يحدث نتيجة التجمع الدموي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عدم استمرارية العضلة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العظم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وجود تشوه يمكن معرفته خاصة في مفاصل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الاشخاص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البدينين ، كما يمكن معرفة درجة حرارة الجزء المصابة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الجلد رطباً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جافاً ويمكن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ايضاً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الاحساس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بوجود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اصوات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عند لمس منطقة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r>
              <a:rPr lang="ar-IQ" sz="2400" dirty="0"/>
              <a:t> الفحص المعملي ( </a:t>
            </a:r>
            <a:r>
              <a:rPr lang="en-US" sz="2400" dirty="0"/>
              <a:t>Laboratory examination </a:t>
            </a:r>
            <a:r>
              <a:rPr lang="ar-IQ" sz="2400" dirty="0"/>
              <a:t> ) </a:t>
            </a:r>
            <a:endParaRPr lang="en-US" sz="2400" dirty="0"/>
          </a:p>
          <a:p>
            <a:r>
              <a:rPr lang="ar-IQ" sz="2400" dirty="0"/>
              <a:t>اخذ الفحص المعملي مكاناً بارزاً في السنوات </a:t>
            </a:r>
            <a:r>
              <a:rPr lang="ar-IQ" sz="2400" dirty="0" err="1"/>
              <a:t>الاخيرة</a:t>
            </a:r>
            <a:r>
              <a:rPr lang="ar-IQ" sz="2400" dirty="0"/>
              <a:t> من حيث تشخيص </a:t>
            </a:r>
            <a:r>
              <a:rPr lang="ar-IQ" sz="2400" dirty="0" err="1"/>
              <a:t>الاصابات</a:t>
            </a:r>
            <a:r>
              <a:rPr lang="ar-IQ" sz="2400" dirty="0"/>
              <a:t> الرياضية بدقة لغرض علاجها بسرعة ، والفحص المعملي يعد </a:t>
            </a:r>
            <a:r>
              <a:rPr lang="ar-IQ" sz="2400" dirty="0" err="1"/>
              <a:t>اساساً</a:t>
            </a:r>
            <a:r>
              <a:rPr lang="ar-IQ" sz="2400" dirty="0"/>
              <a:t> لتقدير استمرارية اللاعب في ممارسة </a:t>
            </a:r>
            <a:r>
              <a:rPr lang="ar-IQ" sz="2400" dirty="0" err="1"/>
              <a:t>الالعاب</a:t>
            </a:r>
            <a:r>
              <a:rPr lang="ar-IQ" sz="2400" dirty="0"/>
              <a:t> الرياضية </a:t>
            </a:r>
            <a:r>
              <a:rPr lang="ar-IQ" sz="2400" dirty="0" err="1"/>
              <a:t>ام</a:t>
            </a:r>
            <a:r>
              <a:rPr lang="ar-IQ" sz="2400" dirty="0"/>
              <a:t> لا ، وهناك العديد من الطرق المعملية للكشف عن </a:t>
            </a:r>
            <a:r>
              <a:rPr lang="ar-IQ" sz="2400" dirty="0" err="1"/>
              <a:t>الاصابات</a:t>
            </a:r>
            <a:r>
              <a:rPr lang="ar-IQ" sz="2400" dirty="0"/>
              <a:t> الرياضية وتشمل :</a:t>
            </a:r>
            <a:endParaRPr lang="en-US" sz="2400" dirty="0"/>
          </a:p>
          <a:p>
            <a:pPr lvl="0"/>
            <a:r>
              <a:rPr lang="ar-IQ" sz="2400" dirty="0"/>
              <a:t>فحوصات الدورة الدموية والقلب بما في ذلك فحص الدم وتخطيط وضغط الدم؟</a:t>
            </a:r>
            <a:endParaRPr lang="en-US" sz="2400" dirty="0"/>
          </a:p>
          <a:p>
            <a:pPr lvl="0"/>
            <a:r>
              <a:rPr lang="ar-IQ" sz="2400" dirty="0"/>
              <a:t>فحوصات الجهاز التنفسي</a:t>
            </a:r>
            <a:endParaRPr lang="en-US" sz="2400" dirty="0"/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ج- فحص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الادرار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د- استخدام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الاشعة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السينية في التشخيص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هـ- استخدم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الامواج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فوق الصوتية في التشخيص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و-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التنظيرالداخلي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endoscopy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ي-  تخطيط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الاعصاب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والدماغ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EEG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ز- تخطيط العضلات 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Myography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  <a:tab pos="412750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وهناك فحوصات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متطورة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لامجال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لذكرها هنا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496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2018-12-18T14:27:10Z</dcterms:created>
  <dcterms:modified xsi:type="dcterms:W3CDTF">2018-12-18T14:32:48Z</dcterms:modified>
</cp:coreProperties>
</file>